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D8C5C9-2D86-44DC-A9E7-9DCA7FA99D7F}" type="datetimeFigureOut">
              <a:rPr lang="en-US" smtClean="0"/>
              <a:t>4/24/2015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C6EA04-2783-4390-AE10-74B2F5480E4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C5C9-2D86-44DC-A9E7-9DCA7FA99D7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C5C9-2D86-44DC-A9E7-9DCA7FA99D7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8C5C9-2D86-44DC-A9E7-9DCA7FA99D7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8C5C9-2D86-44DC-A9E7-9DCA7FA99D7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DD8C5C9-2D86-44DC-A9E7-9DCA7FA99D7F}"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D8C5C9-2D86-44DC-A9E7-9DCA7FA99D7F}"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8C5C9-2D86-44DC-A9E7-9DCA7FA99D7F}"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8C5C9-2D86-44DC-A9E7-9DCA7FA99D7F}"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D8C5C9-2D86-44DC-A9E7-9DCA7FA99D7F}" type="datetimeFigureOut">
              <a:rPr lang="en-US" smtClean="0"/>
              <a:t>4/24/2015</a:t>
            </a:fld>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C5C9-2D86-44DC-A9E7-9DCA7FA99D7F}" type="datetimeFigureOut">
              <a:rPr lang="en-US" smtClean="0"/>
              <a:t>4/24/2015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DD8C5C9-2D86-44DC-A9E7-9DCA7FA99D7F}" type="datetimeFigureOut">
              <a:rPr lang="en-US" smtClean="0"/>
              <a:t>4/24/2015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C6EA04-2783-4390-AE10-74B2F5480E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The Lord Is My Shepherd</a:t>
            </a:r>
          </a:p>
        </p:txBody>
      </p:sp>
      <p:sp>
        <p:nvSpPr>
          <p:cNvPr id="3" name="Subtitle 2"/>
          <p:cNvSpPr>
            <a:spLocks noGrp="1"/>
          </p:cNvSpPr>
          <p:nvPr>
            <p:ph type="subTitle" idx="1"/>
          </p:nvPr>
        </p:nvSpPr>
        <p:spPr/>
        <p:txBody>
          <a:bodyPr>
            <a:normAutofit/>
          </a:bodyPr>
          <a:lstStyle/>
          <a:p>
            <a:r>
              <a:rPr lang="en-US" sz="2800" dirty="0"/>
              <a:t>Psalm </a:t>
            </a:r>
            <a:r>
              <a:rPr lang="en-US" sz="2800" dirty="0" smtClean="0"/>
              <a:t>23:3-4</a:t>
            </a:r>
            <a:endParaRPr lang="en-US" sz="2800" dirty="0"/>
          </a:p>
        </p:txBody>
      </p:sp>
    </p:spTree>
    <p:extLst>
      <p:ext uri="{BB962C8B-B14F-4D97-AF65-F5344CB8AC3E}">
        <p14:creationId xmlns:p14="http://schemas.microsoft.com/office/powerpoint/2010/main" val="364168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rmAutofit/>
          </a:bodyPr>
          <a:lstStyle/>
          <a:p>
            <a:pPr marL="68580" indent="0">
              <a:buNone/>
            </a:pPr>
            <a:r>
              <a:rPr lang="en-US" sz="3200" dirty="0"/>
              <a:t>Dear friends, now we are children of God, and what we will be has not yet been made known. But we know that when he appears, we shall be like him, for we shall see him as he is. </a:t>
            </a:r>
            <a:endParaRPr lang="en-US" sz="3200" dirty="0" smtClean="0"/>
          </a:p>
          <a:p>
            <a:pPr marL="68580" indent="0">
              <a:buNone/>
            </a:pPr>
            <a:endParaRPr lang="en-US" sz="3200" dirty="0"/>
          </a:p>
          <a:p>
            <a:pPr marL="68580" indent="0">
              <a:buNone/>
            </a:pPr>
            <a:r>
              <a:rPr lang="en-US" sz="3200" dirty="0" smtClean="0"/>
              <a:t>				1  </a:t>
            </a:r>
            <a:r>
              <a:rPr lang="en-US" sz="3200" dirty="0"/>
              <a:t>John 3:2</a:t>
            </a:r>
            <a:endParaRPr lang="en-US" sz="3200" dirty="0"/>
          </a:p>
        </p:txBody>
      </p:sp>
    </p:spTree>
    <p:extLst>
      <p:ext uri="{BB962C8B-B14F-4D97-AF65-F5344CB8AC3E}">
        <p14:creationId xmlns:p14="http://schemas.microsoft.com/office/powerpoint/2010/main" val="165910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lstStyle/>
          <a:p>
            <a:pPr>
              <a:spcBef>
                <a:spcPts val="3000"/>
              </a:spcBef>
            </a:pPr>
            <a:r>
              <a:rPr lang="en-US" b="1" dirty="0"/>
              <a:t>The Lord’s will for you is </a:t>
            </a:r>
            <a:r>
              <a:rPr lang="en-US" b="1" u="sng" dirty="0"/>
              <a:t>right</a:t>
            </a:r>
            <a:r>
              <a:rPr lang="en-US" b="1" dirty="0"/>
              <a:t> </a:t>
            </a:r>
            <a:r>
              <a:rPr lang="en-US" b="1" u="sng" dirty="0"/>
              <a:t>character</a:t>
            </a:r>
            <a:r>
              <a:rPr lang="en-US" b="1" dirty="0" smtClean="0"/>
              <a:t>.</a:t>
            </a:r>
          </a:p>
          <a:p>
            <a:pPr>
              <a:spcBef>
                <a:spcPts val="3000"/>
              </a:spcBef>
            </a:pPr>
            <a:r>
              <a:rPr lang="en-US" b="1" dirty="0"/>
              <a:t>The </a:t>
            </a:r>
            <a:r>
              <a:rPr lang="en-US" b="1" u="sng" dirty="0"/>
              <a:t>Spirit</a:t>
            </a:r>
            <a:r>
              <a:rPr lang="en-US" b="1" dirty="0"/>
              <a:t> is </a:t>
            </a:r>
            <a:r>
              <a:rPr lang="en-US" b="1" u="sng" dirty="0"/>
              <a:t>transforming</a:t>
            </a:r>
            <a:r>
              <a:rPr lang="en-US" b="1" dirty="0"/>
              <a:t> you</a:t>
            </a:r>
            <a:r>
              <a:rPr lang="en-US" b="1" dirty="0" smtClean="0"/>
              <a:t>.</a:t>
            </a:r>
          </a:p>
          <a:p>
            <a:pPr>
              <a:spcBef>
                <a:spcPts val="3000"/>
              </a:spcBef>
            </a:pPr>
            <a:r>
              <a:rPr lang="en-US" b="1" dirty="0"/>
              <a:t>You will </a:t>
            </a:r>
            <a:r>
              <a:rPr lang="en-US" b="1" u="sng" dirty="0"/>
              <a:t>experience</a:t>
            </a:r>
            <a:r>
              <a:rPr lang="en-US" b="1" dirty="0"/>
              <a:t> </a:t>
            </a:r>
            <a:r>
              <a:rPr lang="en-US" b="1" u="sng" dirty="0"/>
              <a:t>difficult</a:t>
            </a:r>
            <a:r>
              <a:rPr lang="en-US" b="1" dirty="0"/>
              <a:t> times.</a:t>
            </a:r>
            <a:endParaRPr lang="en-US" dirty="0"/>
          </a:p>
        </p:txBody>
      </p:sp>
    </p:spTree>
    <p:extLst>
      <p:ext uri="{BB962C8B-B14F-4D97-AF65-F5344CB8AC3E}">
        <p14:creationId xmlns:p14="http://schemas.microsoft.com/office/powerpoint/2010/main" val="375303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normAutofit/>
          </a:bodyPr>
          <a:lstStyle/>
          <a:p>
            <a:pPr marL="68580" indent="0">
              <a:buNone/>
            </a:pPr>
            <a:r>
              <a:rPr lang="en-US" sz="3200" dirty="0"/>
              <a:t>Then they returned to </a:t>
            </a:r>
            <a:r>
              <a:rPr lang="en-US" sz="3200" dirty="0" err="1"/>
              <a:t>Lystra</a:t>
            </a:r>
            <a:r>
              <a:rPr lang="en-US" sz="3200" dirty="0"/>
              <a:t>, </a:t>
            </a:r>
            <a:r>
              <a:rPr lang="en-US" sz="3200" dirty="0" err="1"/>
              <a:t>Iconium</a:t>
            </a:r>
            <a:r>
              <a:rPr lang="en-US" sz="3200" dirty="0"/>
              <a:t> and Antioch, </a:t>
            </a:r>
            <a:r>
              <a:rPr lang="en-US" sz="3200" baseline="30000" dirty="0"/>
              <a:t>22 </a:t>
            </a:r>
            <a:r>
              <a:rPr lang="en-US" sz="3200" dirty="0"/>
              <a:t>strengthening the disciples and encouraging them to remain true to the faith. “We must go through many hardships to enter the kingdom of God,” they said.  </a:t>
            </a:r>
            <a:endParaRPr lang="en-US" sz="3200" dirty="0" smtClean="0"/>
          </a:p>
          <a:p>
            <a:pPr marL="68580" indent="0">
              <a:buNone/>
            </a:pPr>
            <a:endParaRPr lang="en-US" sz="3200" dirty="0"/>
          </a:p>
          <a:p>
            <a:pPr marL="68580" indent="0">
              <a:buNone/>
            </a:pPr>
            <a:r>
              <a:rPr lang="en-US" sz="3200" dirty="0" smtClean="0"/>
              <a:t>				Acts </a:t>
            </a:r>
            <a:r>
              <a:rPr lang="en-US" sz="3200" dirty="0"/>
              <a:t>14:21-22 </a:t>
            </a:r>
            <a:endParaRPr lang="en-US" sz="3200" dirty="0"/>
          </a:p>
        </p:txBody>
      </p:sp>
    </p:spTree>
    <p:extLst>
      <p:ext uri="{BB962C8B-B14F-4D97-AF65-F5344CB8AC3E}">
        <p14:creationId xmlns:p14="http://schemas.microsoft.com/office/powerpoint/2010/main" val="324140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lstStyle/>
          <a:p>
            <a:pPr>
              <a:spcBef>
                <a:spcPts val="3000"/>
              </a:spcBef>
            </a:pPr>
            <a:r>
              <a:rPr lang="en-US" b="1" dirty="0"/>
              <a:t>The Lord’s will for you is </a:t>
            </a:r>
            <a:r>
              <a:rPr lang="en-US" b="1" u="sng" dirty="0"/>
              <a:t>right</a:t>
            </a:r>
            <a:r>
              <a:rPr lang="en-US" b="1" dirty="0"/>
              <a:t> </a:t>
            </a:r>
            <a:r>
              <a:rPr lang="en-US" b="1" u="sng" dirty="0"/>
              <a:t>character</a:t>
            </a:r>
            <a:r>
              <a:rPr lang="en-US" b="1" dirty="0" smtClean="0"/>
              <a:t>.</a:t>
            </a:r>
          </a:p>
          <a:p>
            <a:pPr>
              <a:spcBef>
                <a:spcPts val="3000"/>
              </a:spcBef>
            </a:pPr>
            <a:r>
              <a:rPr lang="en-US" b="1" dirty="0"/>
              <a:t>The </a:t>
            </a:r>
            <a:r>
              <a:rPr lang="en-US" b="1" u="sng" dirty="0"/>
              <a:t>Spirit</a:t>
            </a:r>
            <a:r>
              <a:rPr lang="en-US" b="1" dirty="0"/>
              <a:t> is </a:t>
            </a:r>
            <a:r>
              <a:rPr lang="en-US" b="1" u="sng" dirty="0"/>
              <a:t>transforming</a:t>
            </a:r>
            <a:r>
              <a:rPr lang="en-US" b="1" dirty="0"/>
              <a:t> you</a:t>
            </a:r>
            <a:r>
              <a:rPr lang="en-US" b="1" dirty="0" smtClean="0"/>
              <a:t>.</a:t>
            </a:r>
          </a:p>
          <a:p>
            <a:pPr>
              <a:spcBef>
                <a:spcPts val="3000"/>
              </a:spcBef>
            </a:pPr>
            <a:r>
              <a:rPr lang="en-US" b="1" dirty="0"/>
              <a:t>You will </a:t>
            </a:r>
            <a:r>
              <a:rPr lang="en-US" b="1" u="sng" dirty="0"/>
              <a:t>experience</a:t>
            </a:r>
            <a:r>
              <a:rPr lang="en-US" b="1" dirty="0"/>
              <a:t> </a:t>
            </a:r>
            <a:r>
              <a:rPr lang="en-US" b="1" u="sng" dirty="0"/>
              <a:t>difficult</a:t>
            </a:r>
            <a:r>
              <a:rPr lang="en-US" b="1" dirty="0"/>
              <a:t> times</a:t>
            </a:r>
            <a:r>
              <a:rPr lang="en-US" b="1" dirty="0" smtClean="0"/>
              <a:t>.</a:t>
            </a:r>
          </a:p>
          <a:p>
            <a:pPr>
              <a:spcBef>
                <a:spcPts val="3000"/>
              </a:spcBef>
            </a:pPr>
            <a:r>
              <a:rPr lang="en-US" b="1" u="sng" dirty="0"/>
              <a:t>Trust</a:t>
            </a:r>
            <a:r>
              <a:rPr lang="en-US" b="1" dirty="0"/>
              <a:t> God’s </a:t>
            </a:r>
            <a:r>
              <a:rPr lang="en-US" b="1" u="sng" dirty="0"/>
              <a:t>good</a:t>
            </a:r>
            <a:r>
              <a:rPr lang="en-US" b="1" dirty="0"/>
              <a:t> and </a:t>
            </a:r>
            <a:r>
              <a:rPr lang="en-US" b="1" u="sng" dirty="0"/>
              <a:t>mighty</a:t>
            </a:r>
            <a:r>
              <a:rPr lang="en-US" b="1" dirty="0"/>
              <a:t> presence.</a:t>
            </a:r>
            <a:endParaRPr lang="en-US" dirty="0"/>
          </a:p>
        </p:txBody>
      </p:sp>
    </p:spTree>
    <p:extLst>
      <p:ext uri="{BB962C8B-B14F-4D97-AF65-F5344CB8AC3E}">
        <p14:creationId xmlns:p14="http://schemas.microsoft.com/office/powerpoint/2010/main" val="414710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noAutofit/>
          </a:bodyPr>
          <a:lstStyle/>
          <a:p>
            <a:pPr marL="68580" indent="0">
              <a:buNone/>
            </a:pPr>
            <a:r>
              <a:rPr lang="en-US" sz="3200" dirty="0"/>
              <a:t>Do not be anxious about anything, but in everything, by prayer and petition, with thanksgiving, present your requests to God. </a:t>
            </a:r>
            <a:r>
              <a:rPr lang="en-US" sz="3200" baseline="30000" dirty="0"/>
              <a:t>7 </a:t>
            </a:r>
            <a:r>
              <a:rPr lang="en-US" sz="3200" dirty="0"/>
              <a:t>And the peace of God, which transcends all understanding, will guard your hearts and your minds in Christ Jesus.  </a:t>
            </a:r>
            <a:endParaRPr lang="en-US" sz="3200" dirty="0" smtClean="0"/>
          </a:p>
          <a:p>
            <a:pPr marL="68580" indent="0">
              <a:buNone/>
            </a:pPr>
            <a:r>
              <a:rPr lang="en-US" sz="3200" dirty="0"/>
              <a:t>	</a:t>
            </a:r>
            <a:r>
              <a:rPr lang="en-US" sz="3200" dirty="0" smtClean="0"/>
              <a:t>		Philippians </a:t>
            </a:r>
            <a:r>
              <a:rPr lang="en-US" sz="3200" dirty="0"/>
              <a:t>4:6-7</a:t>
            </a:r>
          </a:p>
        </p:txBody>
      </p:sp>
    </p:spTree>
    <p:extLst>
      <p:ext uri="{BB962C8B-B14F-4D97-AF65-F5344CB8AC3E}">
        <p14:creationId xmlns:p14="http://schemas.microsoft.com/office/powerpoint/2010/main" val="221009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rmAutofit/>
          </a:bodyPr>
          <a:lstStyle/>
          <a:p>
            <a:pPr>
              <a:spcBef>
                <a:spcPts val="3000"/>
              </a:spcBef>
            </a:pPr>
            <a:r>
              <a:rPr lang="en-US" b="1" dirty="0"/>
              <a:t>The Lord’s will for you is </a:t>
            </a:r>
            <a:r>
              <a:rPr lang="en-US" b="1" u="sng" dirty="0"/>
              <a:t>right</a:t>
            </a:r>
            <a:r>
              <a:rPr lang="en-US" b="1" dirty="0"/>
              <a:t> </a:t>
            </a:r>
            <a:r>
              <a:rPr lang="en-US" b="1" u="sng" dirty="0"/>
              <a:t>character</a:t>
            </a:r>
            <a:r>
              <a:rPr lang="en-US" b="1" dirty="0" smtClean="0"/>
              <a:t>.</a:t>
            </a:r>
          </a:p>
          <a:p>
            <a:pPr>
              <a:spcBef>
                <a:spcPts val="3000"/>
              </a:spcBef>
            </a:pPr>
            <a:r>
              <a:rPr lang="en-US" b="1" dirty="0"/>
              <a:t>The </a:t>
            </a:r>
            <a:r>
              <a:rPr lang="en-US" b="1" u="sng" dirty="0"/>
              <a:t>Spirit</a:t>
            </a:r>
            <a:r>
              <a:rPr lang="en-US" b="1" dirty="0"/>
              <a:t> is </a:t>
            </a:r>
            <a:r>
              <a:rPr lang="en-US" b="1" u="sng" dirty="0"/>
              <a:t>transforming</a:t>
            </a:r>
            <a:r>
              <a:rPr lang="en-US" b="1" dirty="0"/>
              <a:t> you</a:t>
            </a:r>
            <a:r>
              <a:rPr lang="en-US" b="1" dirty="0" smtClean="0"/>
              <a:t>.</a:t>
            </a:r>
          </a:p>
          <a:p>
            <a:pPr>
              <a:spcBef>
                <a:spcPts val="3000"/>
              </a:spcBef>
            </a:pPr>
            <a:r>
              <a:rPr lang="en-US" b="1" dirty="0"/>
              <a:t>You will </a:t>
            </a:r>
            <a:r>
              <a:rPr lang="en-US" b="1" u="sng" dirty="0"/>
              <a:t>experience</a:t>
            </a:r>
            <a:r>
              <a:rPr lang="en-US" b="1" dirty="0"/>
              <a:t> </a:t>
            </a:r>
            <a:r>
              <a:rPr lang="en-US" b="1" u="sng" dirty="0"/>
              <a:t>difficult</a:t>
            </a:r>
            <a:r>
              <a:rPr lang="en-US" b="1" dirty="0"/>
              <a:t> times</a:t>
            </a:r>
            <a:r>
              <a:rPr lang="en-US" b="1" dirty="0" smtClean="0"/>
              <a:t>.</a:t>
            </a:r>
          </a:p>
          <a:p>
            <a:pPr>
              <a:spcBef>
                <a:spcPts val="3000"/>
              </a:spcBef>
            </a:pPr>
            <a:r>
              <a:rPr lang="en-US" b="1" u="sng" dirty="0"/>
              <a:t>Trust</a:t>
            </a:r>
            <a:r>
              <a:rPr lang="en-US" b="1" dirty="0"/>
              <a:t> God’s </a:t>
            </a:r>
            <a:r>
              <a:rPr lang="en-US" b="1" u="sng" dirty="0"/>
              <a:t>good</a:t>
            </a:r>
            <a:r>
              <a:rPr lang="en-US" b="1" dirty="0"/>
              <a:t> and </a:t>
            </a:r>
            <a:r>
              <a:rPr lang="en-US" b="1" u="sng" dirty="0"/>
              <a:t>mighty</a:t>
            </a:r>
            <a:r>
              <a:rPr lang="en-US" b="1" dirty="0"/>
              <a:t> presence</a:t>
            </a:r>
            <a:r>
              <a:rPr lang="en-US" b="1" dirty="0" smtClean="0"/>
              <a:t>.</a:t>
            </a:r>
          </a:p>
          <a:p>
            <a:pPr>
              <a:spcBef>
                <a:spcPts val="3000"/>
              </a:spcBef>
            </a:pPr>
            <a:r>
              <a:rPr lang="en-US" b="1" dirty="0"/>
              <a:t>God </a:t>
            </a:r>
            <a:r>
              <a:rPr lang="en-US" b="1" u="sng" dirty="0"/>
              <a:t>guides</a:t>
            </a:r>
            <a:r>
              <a:rPr lang="en-US" b="1" dirty="0"/>
              <a:t> and </a:t>
            </a:r>
            <a:r>
              <a:rPr lang="en-US" b="1" u="sng" dirty="0"/>
              <a:t>protects</a:t>
            </a:r>
            <a:r>
              <a:rPr lang="en-US" b="1" dirty="0"/>
              <a:t> </a:t>
            </a:r>
            <a:r>
              <a:rPr lang="en-US" b="1" u="sng" dirty="0"/>
              <a:t>through</a:t>
            </a:r>
            <a:r>
              <a:rPr lang="en-US" b="1" dirty="0"/>
              <a:t> the valley.</a:t>
            </a:r>
            <a:endParaRPr lang="en-US" dirty="0"/>
          </a:p>
        </p:txBody>
      </p:sp>
    </p:spTree>
    <p:extLst>
      <p:ext uri="{BB962C8B-B14F-4D97-AF65-F5344CB8AC3E}">
        <p14:creationId xmlns:p14="http://schemas.microsoft.com/office/powerpoint/2010/main" val="132319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lstStyle/>
          <a:p>
            <a:r>
              <a:rPr lang="en-US" b="1" dirty="0"/>
              <a:t>The Lord’s will for you is </a:t>
            </a:r>
            <a:r>
              <a:rPr lang="en-US" b="1" u="sng" dirty="0"/>
              <a:t>right</a:t>
            </a:r>
            <a:r>
              <a:rPr lang="en-US" b="1" dirty="0"/>
              <a:t> </a:t>
            </a:r>
            <a:r>
              <a:rPr lang="en-US" b="1" u="sng" dirty="0"/>
              <a:t>character</a:t>
            </a:r>
            <a:r>
              <a:rPr lang="en-US" b="1" dirty="0"/>
              <a:t>.</a:t>
            </a:r>
            <a:endParaRPr lang="en-US" dirty="0"/>
          </a:p>
        </p:txBody>
      </p:sp>
    </p:spTree>
    <p:extLst>
      <p:ext uri="{BB962C8B-B14F-4D97-AF65-F5344CB8AC3E}">
        <p14:creationId xmlns:p14="http://schemas.microsoft.com/office/powerpoint/2010/main" val="104866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dirty="0"/>
              <a:t>We all, like sheep, have gone astray, each of us has turned to his own way; </a:t>
            </a:r>
            <a:endParaRPr lang="en-US" sz="3200" dirty="0" smtClean="0"/>
          </a:p>
          <a:p>
            <a:pPr marL="68580" indent="0">
              <a:buNone/>
            </a:pPr>
            <a:endParaRPr lang="en-US" sz="3200" dirty="0"/>
          </a:p>
          <a:p>
            <a:pPr marL="68580" indent="0">
              <a:buNone/>
            </a:pPr>
            <a:r>
              <a:rPr lang="en-US" sz="3200" dirty="0" smtClean="0"/>
              <a:t>				Isaiah </a:t>
            </a:r>
            <a:r>
              <a:rPr lang="en-US" sz="3200" dirty="0"/>
              <a:t>53:6</a:t>
            </a:r>
            <a:endParaRPr lang="en-US" sz="3200" dirty="0"/>
          </a:p>
        </p:txBody>
      </p:sp>
    </p:spTree>
    <p:extLst>
      <p:ext uri="{BB962C8B-B14F-4D97-AF65-F5344CB8AC3E}">
        <p14:creationId xmlns:p14="http://schemas.microsoft.com/office/powerpoint/2010/main" val="311546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dirty="0"/>
              <a:t>There is a way that seems right to a man, but in the end it leads to death.  </a:t>
            </a:r>
            <a:endParaRPr lang="en-US" sz="3200" dirty="0" smtClean="0"/>
          </a:p>
          <a:p>
            <a:pPr marL="68580" indent="0">
              <a:buNone/>
            </a:pPr>
            <a:endParaRPr lang="en-US" sz="3200" dirty="0"/>
          </a:p>
          <a:p>
            <a:pPr marL="68580" indent="0">
              <a:buNone/>
            </a:pPr>
            <a:r>
              <a:rPr lang="en-US" sz="3200" dirty="0" smtClean="0"/>
              <a:t>			Proverbs </a:t>
            </a:r>
            <a:r>
              <a:rPr lang="en-US" sz="3200" dirty="0"/>
              <a:t>18:12</a:t>
            </a:r>
            <a:endParaRPr lang="en-US" sz="3200" dirty="0"/>
          </a:p>
        </p:txBody>
      </p:sp>
    </p:spTree>
    <p:extLst>
      <p:ext uri="{BB962C8B-B14F-4D97-AF65-F5344CB8AC3E}">
        <p14:creationId xmlns:p14="http://schemas.microsoft.com/office/powerpoint/2010/main" val="145658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dirty="0"/>
              <a:t>I have come that they may have life, and have it to the full.  </a:t>
            </a:r>
            <a:endParaRPr lang="en-US" sz="3200" dirty="0" smtClean="0"/>
          </a:p>
          <a:p>
            <a:pPr marL="68580" indent="0">
              <a:buNone/>
            </a:pPr>
            <a:endParaRPr lang="en-US" sz="3200" dirty="0"/>
          </a:p>
          <a:p>
            <a:pPr marL="68580" indent="0">
              <a:buNone/>
            </a:pPr>
            <a:r>
              <a:rPr lang="en-US" sz="3200" dirty="0" smtClean="0"/>
              <a:t>				John </a:t>
            </a:r>
            <a:r>
              <a:rPr lang="en-US" sz="3200" dirty="0"/>
              <a:t>10:10</a:t>
            </a:r>
            <a:endParaRPr lang="en-US" sz="3200" dirty="0"/>
          </a:p>
        </p:txBody>
      </p:sp>
    </p:spTree>
    <p:extLst>
      <p:ext uri="{BB962C8B-B14F-4D97-AF65-F5344CB8AC3E}">
        <p14:creationId xmlns:p14="http://schemas.microsoft.com/office/powerpoint/2010/main" val="412629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43492" y="1066800"/>
            <a:ext cx="6777317" cy="4765829"/>
          </a:xfrm>
        </p:spPr>
        <p:txBody>
          <a:bodyPr/>
          <a:lstStyle/>
          <a:p>
            <a:r>
              <a:rPr lang="en-US" b="1" dirty="0"/>
              <a:t>The Lord’s will for you is </a:t>
            </a:r>
            <a:r>
              <a:rPr lang="en-US" b="1" u="sng" dirty="0"/>
              <a:t>right</a:t>
            </a:r>
            <a:r>
              <a:rPr lang="en-US" b="1" dirty="0"/>
              <a:t> </a:t>
            </a:r>
            <a:r>
              <a:rPr lang="en-US" b="1" u="sng" dirty="0"/>
              <a:t>character</a:t>
            </a:r>
            <a:r>
              <a:rPr lang="en-US" b="1" dirty="0" smtClean="0"/>
              <a:t>.</a:t>
            </a:r>
          </a:p>
          <a:p>
            <a:r>
              <a:rPr lang="en-US" b="1" dirty="0"/>
              <a:t>The </a:t>
            </a:r>
            <a:r>
              <a:rPr lang="en-US" b="1" u="sng" dirty="0"/>
              <a:t>Spirit</a:t>
            </a:r>
            <a:r>
              <a:rPr lang="en-US" b="1" dirty="0"/>
              <a:t> is </a:t>
            </a:r>
            <a:r>
              <a:rPr lang="en-US" b="1" u="sng" dirty="0"/>
              <a:t>transforming</a:t>
            </a:r>
            <a:r>
              <a:rPr lang="en-US" b="1" dirty="0"/>
              <a:t> you.</a:t>
            </a:r>
            <a:endParaRPr lang="en-US" dirty="0"/>
          </a:p>
        </p:txBody>
      </p:sp>
    </p:spTree>
    <p:extLst>
      <p:ext uri="{BB962C8B-B14F-4D97-AF65-F5344CB8AC3E}">
        <p14:creationId xmlns:p14="http://schemas.microsoft.com/office/powerpoint/2010/main" val="4151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rmAutofit/>
          </a:bodyPr>
          <a:lstStyle/>
          <a:p>
            <a:pPr marL="68580" indent="0">
              <a:buNone/>
            </a:pPr>
            <a:r>
              <a:rPr lang="en-US" sz="3200" dirty="0"/>
              <a:t>being confident of this, that he who began a good work in you will carry it on to completion until the day of Christ Jesus.  </a:t>
            </a:r>
            <a:endParaRPr lang="en-US" sz="3200" dirty="0" smtClean="0"/>
          </a:p>
          <a:p>
            <a:pPr marL="68580" indent="0">
              <a:buNone/>
            </a:pPr>
            <a:endParaRPr lang="en-US" sz="3200" dirty="0"/>
          </a:p>
          <a:p>
            <a:pPr marL="68580" indent="0">
              <a:buNone/>
            </a:pPr>
            <a:r>
              <a:rPr lang="en-US" sz="3200" dirty="0" smtClean="0"/>
              <a:t>			Philippians </a:t>
            </a:r>
            <a:r>
              <a:rPr lang="en-US" sz="3200" dirty="0"/>
              <a:t>1:6</a:t>
            </a:r>
            <a:endParaRPr lang="en-US" sz="3200" dirty="0"/>
          </a:p>
        </p:txBody>
      </p:sp>
    </p:spTree>
    <p:extLst>
      <p:ext uri="{BB962C8B-B14F-4D97-AF65-F5344CB8AC3E}">
        <p14:creationId xmlns:p14="http://schemas.microsoft.com/office/powerpoint/2010/main" val="361535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normAutofit/>
          </a:bodyPr>
          <a:lstStyle/>
          <a:p>
            <a:pPr marL="68580" indent="0">
              <a:buNone/>
            </a:pPr>
            <a:r>
              <a:rPr lang="en-US" sz="3200" dirty="0"/>
              <a:t>And we, who with unveiled faces all reflect the Lord’s glory, are being transformed into his likeness with ever-increasing glory, which comes from the Lord, who is the Spirit.  </a:t>
            </a:r>
            <a:endParaRPr lang="en-US" sz="3200" dirty="0" smtClean="0"/>
          </a:p>
          <a:p>
            <a:pPr marL="68580" indent="0">
              <a:buNone/>
            </a:pPr>
            <a:endParaRPr lang="en-US" sz="3200" dirty="0"/>
          </a:p>
          <a:p>
            <a:pPr marL="68580" indent="0">
              <a:buNone/>
            </a:pPr>
            <a:r>
              <a:rPr lang="en-US" sz="3200" dirty="0" smtClean="0"/>
              <a:t>		2 </a:t>
            </a:r>
            <a:r>
              <a:rPr lang="en-US" sz="3200" dirty="0"/>
              <a:t>Corinthians 3:18</a:t>
            </a:r>
            <a:endParaRPr lang="en-US" sz="3200" dirty="0"/>
          </a:p>
        </p:txBody>
      </p:sp>
    </p:spTree>
    <p:extLst>
      <p:ext uri="{BB962C8B-B14F-4D97-AF65-F5344CB8AC3E}">
        <p14:creationId xmlns:p14="http://schemas.microsoft.com/office/powerpoint/2010/main" val="333922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rmAutofit/>
          </a:bodyPr>
          <a:lstStyle/>
          <a:p>
            <a:pPr marL="68580" indent="0">
              <a:buNone/>
            </a:pPr>
            <a:r>
              <a:rPr lang="en-US" sz="3200" dirty="0" smtClean="0"/>
              <a:t>Those </a:t>
            </a:r>
            <a:r>
              <a:rPr lang="en-US" sz="3200" dirty="0"/>
              <a:t>who belong to Christ Jesus have crucified the sinful nature with its passions and </a:t>
            </a:r>
            <a:r>
              <a:rPr lang="en-US" sz="3200" dirty="0" smtClean="0"/>
              <a:t>desires.  Since </a:t>
            </a:r>
            <a:r>
              <a:rPr lang="en-US" sz="3200" dirty="0"/>
              <a:t>we live by the Spirit, let us keep in step with the Spirit.  </a:t>
            </a:r>
            <a:endParaRPr lang="en-US" sz="3200" dirty="0" smtClean="0"/>
          </a:p>
          <a:p>
            <a:pPr marL="68580" indent="0">
              <a:buNone/>
            </a:pPr>
            <a:endParaRPr lang="en-US" sz="3200" dirty="0"/>
          </a:p>
          <a:p>
            <a:pPr marL="68580" indent="0">
              <a:buNone/>
            </a:pPr>
            <a:r>
              <a:rPr lang="en-US" sz="3200" dirty="0" smtClean="0"/>
              <a:t>			Galatians </a:t>
            </a:r>
            <a:r>
              <a:rPr lang="en-US" sz="3200" dirty="0"/>
              <a:t>5:24-25</a:t>
            </a:r>
            <a:endParaRPr lang="en-US" sz="3200" dirty="0"/>
          </a:p>
        </p:txBody>
      </p:sp>
    </p:spTree>
    <p:extLst>
      <p:ext uri="{BB962C8B-B14F-4D97-AF65-F5344CB8AC3E}">
        <p14:creationId xmlns:p14="http://schemas.microsoft.com/office/powerpoint/2010/main" val="88490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2403</TotalTime>
  <Words>400</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The Lord Is My Shepherd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My Shepherd</dc:title>
  <dc:creator>Phil Martin</dc:creator>
  <cp:lastModifiedBy>Phil Martin</cp:lastModifiedBy>
  <cp:revision>7</cp:revision>
  <dcterms:created xsi:type="dcterms:W3CDTF">2015-04-10T20:02:42Z</dcterms:created>
  <dcterms:modified xsi:type="dcterms:W3CDTF">2015-04-26T12:44:44Z</dcterms:modified>
</cp:coreProperties>
</file>