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2" r:id="rId7"/>
    <p:sldId id="264" r:id="rId8"/>
    <p:sldId id="265" r:id="rId9"/>
    <p:sldId id="266" r:id="rId10"/>
    <p:sldId id="267" r:id="rId11"/>
    <p:sldId id="270" r:id="rId12"/>
    <p:sldId id="269"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5D0C74A-2046-446B-A24E-99DA48EFA15C}" type="datetimeFigureOut">
              <a:rPr lang="en-US" smtClean="0"/>
              <a:t>6/29/2014</a:t>
            </a:fld>
            <a:endParaRPr lang="en-US"/>
          </a:p>
        </p:txBody>
      </p:sp>
      <p:sp>
        <p:nvSpPr>
          <p:cNvPr id="8" name="Slide Number Placeholder 7"/>
          <p:cNvSpPr>
            <a:spLocks noGrp="1"/>
          </p:cNvSpPr>
          <p:nvPr>
            <p:ph type="sldNum" sz="quarter" idx="11"/>
          </p:nvPr>
        </p:nvSpPr>
        <p:spPr/>
        <p:txBody>
          <a:bodyPr/>
          <a:lstStyle/>
          <a:p>
            <a:fld id="{05FAE3D4-D638-4BA2-B9AA-7A01ABDDEC7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0C74A-2046-446B-A24E-99DA48EFA15C}"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AE3D4-D638-4BA2-B9AA-7A01ABDDEC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0C74A-2046-446B-A24E-99DA48EFA15C}"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AE3D4-D638-4BA2-B9AA-7A01ABDDEC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5D0C74A-2046-446B-A24E-99DA48EFA15C}"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AE3D4-D638-4BA2-B9AA-7A01ABDDEC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0C74A-2046-446B-A24E-99DA48EFA15C}"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AE3D4-D638-4BA2-B9AA-7A01ABDDEC7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5D0C74A-2046-446B-A24E-99DA48EFA15C}"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AE3D4-D638-4BA2-B9AA-7A01ABDDEC7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5D0C74A-2046-446B-A24E-99DA48EFA15C}" type="datetimeFigureOut">
              <a:rPr lang="en-US" smtClean="0"/>
              <a:t>6/29/2014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AE3D4-D638-4BA2-B9AA-7A01ABDDEC7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D0C74A-2046-446B-A24E-99DA48EFA15C}" type="datetimeFigureOut">
              <a:rPr lang="en-US" smtClean="0"/>
              <a:t>6/29/2014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AE3D4-D638-4BA2-B9AA-7A01ABDDEC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0C74A-2046-446B-A24E-99DA48EFA15C}" type="datetimeFigureOut">
              <a:rPr lang="en-US" smtClean="0"/>
              <a:t>6/29/2014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AE3D4-D638-4BA2-B9AA-7A01ABDDEC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0C74A-2046-446B-A24E-99DA48EFA15C}"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AE3D4-D638-4BA2-B9AA-7A01ABDDEC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0C74A-2046-446B-A24E-99DA48EFA15C}"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AE3D4-D638-4BA2-B9AA-7A01ABDDEC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5D0C74A-2046-446B-A24E-99DA48EFA15C}" type="datetimeFigureOut">
              <a:rPr lang="en-US" smtClean="0"/>
              <a:t>6/29/2014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5FAE3D4-D638-4BA2-B9AA-7A01ABDDEC7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rPr>
              <a:t>Final </a:t>
            </a:r>
            <a:r>
              <a:rPr lang="en-US" dirty="0" smtClean="0">
                <a:effectLst/>
              </a:rPr>
              <a:t>Things</a:t>
            </a:r>
            <a:br>
              <a:rPr lang="en-US" dirty="0" smtClean="0">
                <a:effectLst/>
              </a:rPr>
            </a:br>
            <a:endParaRPr lang="en-US" dirty="0"/>
          </a:p>
        </p:txBody>
      </p:sp>
      <p:sp>
        <p:nvSpPr>
          <p:cNvPr id="3" name="Subtitle 2"/>
          <p:cNvSpPr>
            <a:spLocks noGrp="1"/>
          </p:cNvSpPr>
          <p:nvPr>
            <p:ph type="subTitle" idx="1"/>
          </p:nvPr>
        </p:nvSpPr>
        <p:spPr/>
        <p:txBody>
          <a:bodyPr/>
          <a:lstStyle/>
          <a:p>
            <a:r>
              <a:rPr lang="en-US" dirty="0"/>
              <a:t>Revelation 20:11-15</a:t>
            </a:r>
          </a:p>
        </p:txBody>
      </p:sp>
    </p:spTree>
    <p:extLst>
      <p:ext uri="{BB962C8B-B14F-4D97-AF65-F5344CB8AC3E}">
        <p14:creationId xmlns:p14="http://schemas.microsoft.com/office/powerpoint/2010/main" val="1088368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marL="114300" indent="0">
              <a:buNone/>
            </a:pPr>
            <a:r>
              <a:rPr lang="en-US" sz="3200" dirty="0"/>
              <a:t>… let us encourage one another—and all the more as you see the Day approaching. </a:t>
            </a:r>
            <a:r>
              <a:rPr lang="en-US" sz="3200" dirty="0" smtClean="0"/>
              <a:t>If </a:t>
            </a:r>
            <a:r>
              <a:rPr lang="en-US" sz="3200" dirty="0"/>
              <a:t>we deliberately keep on sinning after we have received the knowledge of the truth, no sacrifice for sins is left, </a:t>
            </a:r>
            <a:r>
              <a:rPr lang="en-US" sz="3200" baseline="30000" dirty="0"/>
              <a:t>27 </a:t>
            </a:r>
            <a:r>
              <a:rPr lang="en-US" sz="3200" dirty="0"/>
              <a:t>but only a fearful expectation of judgment and of raging fire that will consume the enemies of God.  </a:t>
            </a:r>
            <a:endParaRPr lang="en-US" sz="3200" dirty="0" smtClean="0"/>
          </a:p>
          <a:p>
            <a:pPr marL="114300" indent="0">
              <a:buNone/>
            </a:pPr>
            <a:r>
              <a:rPr lang="en-US" sz="3200" dirty="0"/>
              <a:t>	</a:t>
            </a:r>
            <a:r>
              <a:rPr lang="en-US" sz="3200" dirty="0" smtClean="0"/>
              <a:t>			Hebrews </a:t>
            </a:r>
            <a:r>
              <a:rPr lang="en-US" sz="3200" dirty="0"/>
              <a:t>10:25-27</a:t>
            </a:r>
          </a:p>
        </p:txBody>
      </p:sp>
    </p:spTree>
    <p:extLst>
      <p:ext uri="{BB962C8B-B14F-4D97-AF65-F5344CB8AC3E}">
        <p14:creationId xmlns:p14="http://schemas.microsoft.com/office/powerpoint/2010/main" val="155469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spcAft>
                <a:spcPts val="1200"/>
              </a:spcAft>
            </a:pPr>
            <a:r>
              <a:rPr lang="en-US" sz="3200" dirty="0"/>
              <a:t>Christ returns to </a:t>
            </a:r>
            <a:r>
              <a:rPr lang="en-US" sz="3200" u="sng" dirty="0"/>
              <a:t>destroy</a:t>
            </a:r>
            <a:r>
              <a:rPr lang="en-US" sz="3200" dirty="0"/>
              <a:t> all that is </a:t>
            </a:r>
            <a:r>
              <a:rPr lang="en-US" sz="3200" u="sng" dirty="0"/>
              <a:t>evil</a:t>
            </a:r>
            <a:r>
              <a:rPr lang="en-US" sz="3200" dirty="0" smtClean="0"/>
              <a:t>.</a:t>
            </a:r>
          </a:p>
          <a:p>
            <a:pPr>
              <a:spcAft>
                <a:spcPts val="1200"/>
              </a:spcAft>
            </a:pPr>
            <a:r>
              <a:rPr lang="en-US" sz="3200" dirty="0"/>
              <a:t>Upon Christ’s return there is a </a:t>
            </a:r>
            <a:r>
              <a:rPr lang="en-US" sz="3200" u="sng" dirty="0"/>
              <a:t>final</a:t>
            </a:r>
            <a:r>
              <a:rPr lang="en-US" sz="3200" dirty="0"/>
              <a:t> </a:t>
            </a:r>
            <a:r>
              <a:rPr lang="en-US" sz="3200" u="sng" dirty="0"/>
              <a:t>judgment</a:t>
            </a:r>
            <a:r>
              <a:rPr lang="en-US" sz="3200" dirty="0"/>
              <a:t>.</a:t>
            </a:r>
          </a:p>
        </p:txBody>
      </p:sp>
    </p:spTree>
    <p:extLst>
      <p:ext uri="{BB962C8B-B14F-4D97-AF65-F5344CB8AC3E}">
        <p14:creationId xmlns:p14="http://schemas.microsoft.com/office/powerpoint/2010/main" val="359811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dirty="0"/>
              <a:t>In the past God overlooked such ignorance, but now he commands all people everywhere to </a:t>
            </a:r>
            <a:r>
              <a:rPr lang="en-US" sz="3200" dirty="0" smtClean="0"/>
              <a:t>repent.  For </a:t>
            </a:r>
            <a:r>
              <a:rPr lang="en-US" sz="3200" dirty="0"/>
              <a:t>he has set a day when he will judge the world with justice by the man he has appointed. He has given proof of this to all men by raising him from the dead.”  </a:t>
            </a:r>
            <a:endParaRPr lang="en-US" sz="3200" dirty="0" smtClean="0"/>
          </a:p>
          <a:p>
            <a:pPr marL="0" indent="0">
              <a:buNone/>
            </a:pPr>
            <a:endParaRPr lang="en-US" sz="3200" dirty="0"/>
          </a:p>
          <a:p>
            <a:pPr marL="0" indent="0">
              <a:buNone/>
            </a:pPr>
            <a:r>
              <a:rPr lang="en-US" sz="3200" dirty="0" smtClean="0"/>
              <a:t>					Acts </a:t>
            </a:r>
            <a:r>
              <a:rPr lang="en-US" sz="3200" dirty="0"/>
              <a:t>17:30-31</a:t>
            </a:r>
          </a:p>
        </p:txBody>
      </p:sp>
    </p:spTree>
    <p:extLst>
      <p:ext uri="{BB962C8B-B14F-4D97-AF65-F5344CB8AC3E}">
        <p14:creationId xmlns:p14="http://schemas.microsoft.com/office/powerpoint/2010/main" val="214492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For we will all stand before God’s judgment seat… So then, each of us will give an account of himself to God.  </a:t>
            </a:r>
            <a:endParaRPr lang="en-US" sz="3200" dirty="0" smtClean="0"/>
          </a:p>
          <a:p>
            <a:pPr marL="0" indent="0">
              <a:buNone/>
            </a:pPr>
            <a:endParaRPr lang="en-US" sz="3200" dirty="0"/>
          </a:p>
          <a:p>
            <a:pPr marL="0" indent="0">
              <a:buNone/>
            </a:pPr>
            <a:r>
              <a:rPr lang="en-US" sz="3200" dirty="0" smtClean="0"/>
              <a:t>				Romans </a:t>
            </a:r>
            <a:r>
              <a:rPr lang="en-US" sz="3200" dirty="0"/>
              <a:t>14:10…12</a:t>
            </a:r>
          </a:p>
        </p:txBody>
      </p:sp>
    </p:spTree>
    <p:extLst>
      <p:ext uri="{BB962C8B-B14F-4D97-AF65-F5344CB8AC3E}">
        <p14:creationId xmlns:p14="http://schemas.microsoft.com/office/powerpoint/2010/main" val="267731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spcAft>
                <a:spcPts val="1200"/>
              </a:spcAft>
            </a:pPr>
            <a:r>
              <a:rPr lang="en-US" sz="3200" dirty="0"/>
              <a:t>Christ returns to </a:t>
            </a:r>
            <a:r>
              <a:rPr lang="en-US" sz="3200" u="sng" dirty="0"/>
              <a:t>destroy</a:t>
            </a:r>
            <a:r>
              <a:rPr lang="en-US" sz="3200" dirty="0"/>
              <a:t> all that is </a:t>
            </a:r>
            <a:r>
              <a:rPr lang="en-US" sz="3200" u="sng" dirty="0"/>
              <a:t>evil</a:t>
            </a:r>
            <a:r>
              <a:rPr lang="en-US" sz="3200" dirty="0" smtClean="0"/>
              <a:t>.</a:t>
            </a:r>
          </a:p>
          <a:p>
            <a:pPr>
              <a:spcAft>
                <a:spcPts val="1200"/>
              </a:spcAft>
            </a:pPr>
            <a:r>
              <a:rPr lang="en-US" sz="3200" dirty="0"/>
              <a:t>Upon Christ’s return there is a </a:t>
            </a:r>
            <a:r>
              <a:rPr lang="en-US" sz="3200" u="sng" dirty="0"/>
              <a:t>final</a:t>
            </a:r>
            <a:r>
              <a:rPr lang="en-US" sz="3200" dirty="0"/>
              <a:t> </a:t>
            </a:r>
            <a:r>
              <a:rPr lang="en-US" sz="3200" u="sng" dirty="0"/>
              <a:t>judgment</a:t>
            </a:r>
            <a:r>
              <a:rPr lang="en-US" sz="3200" dirty="0" smtClean="0"/>
              <a:t>.</a:t>
            </a:r>
          </a:p>
          <a:p>
            <a:pPr>
              <a:spcAft>
                <a:spcPts val="1200"/>
              </a:spcAft>
            </a:pPr>
            <a:r>
              <a:rPr lang="en-US" sz="3200" u="sng" dirty="0"/>
              <a:t>Everyone</a:t>
            </a:r>
            <a:r>
              <a:rPr lang="en-US" sz="3200" dirty="0"/>
              <a:t> must </a:t>
            </a:r>
            <a:r>
              <a:rPr lang="en-US" sz="3200" u="sng" dirty="0"/>
              <a:t>appear</a:t>
            </a:r>
            <a:r>
              <a:rPr lang="en-US" sz="3200" dirty="0"/>
              <a:t> at the final judgment.</a:t>
            </a:r>
          </a:p>
        </p:txBody>
      </p:sp>
    </p:spTree>
    <p:extLst>
      <p:ext uri="{BB962C8B-B14F-4D97-AF65-F5344CB8AC3E}">
        <p14:creationId xmlns:p14="http://schemas.microsoft.com/office/powerpoint/2010/main" val="19702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And the angels who did not keep their positions of authority but abandoned their own home—these he has kept in darkness, bound with everlasting chains for judgment on the great Day.  </a:t>
            </a:r>
            <a:endParaRPr lang="en-US" sz="3200" dirty="0" smtClean="0"/>
          </a:p>
          <a:p>
            <a:pPr marL="0" indent="0">
              <a:buNone/>
            </a:pPr>
            <a:endParaRPr lang="en-US" sz="3200" dirty="0"/>
          </a:p>
          <a:p>
            <a:pPr marL="0" indent="0">
              <a:buNone/>
            </a:pPr>
            <a:r>
              <a:rPr lang="en-US" sz="3200" dirty="0" smtClean="0"/>
              <a:t>							Jude </a:t>
            </a:r>
            <a:r>
              <a:rPr lang="en-US" sz="3200" dirty="0"/>
              <a:t>6</a:t>
            </a:r>
          </a:p>
        </p:txBody>
      </p:sp>
    </p:spTree>
    <p:extLst>
      <p:ext uri="{BB962C8B-B14F-4D97-AF65-F5344CB8AC3E}">
        <p14:creationId xmlns:p14="http://schemas.microsoft.com/office/powerpoint/2010/main" val="184654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200" dirty="0" smtClean="0"/>
              <a:t>But </a:t>
            </a:r>
            <a:r>
              <a:rPr lang="en-US" sz="3200" dirty="0"/>
              <a:t>because of your stubbornness and your unrepentant heart, you are storing up wrath against yourself for the day of God’s wrath, when his righteous judgment will be </a:t>
            </a:r>
            <a:r>
              <a:rPr lang="en-US" sz="3200" dirty="0" smtClean="0"/>
              <a:t>revealed.  God </a:t>
            </a:r>
            <a:r>
              <a:rPr lang="en-US" sz="3200" dirty="0"/>
              <a:t>“will give to each person according to what he has done.”  </a:t>
            </a:r>
            <a:endParaRPr lang="en-US" sz="3200" dirty="0" smtClean="0"/>
          </a:p>
          <a:p>
            <a:pPr marL="0" indent="0">
              <a:buNone/>
            </a:pPr>
            <a:endParaRPr lang="en-US" sz="3200" dirty="0"/>
          </a:p>
          <a:p>
            <a:pPr marL="0" indent="0">
              <a:buNone/>
            </a:pPr>
            <a:r>
              <a:rPr lang="en-US" sz="3200" dirty="0" smtClean="0"/>
              <a:t>					Romans </a:t>
            </a:r>
            <a:r>
              <a:rPr lang="en-US" sz="3200" dirty="0"/>
              <a:t>2:5-6</a:t>
            </a:r>
          </a:p>
        </p:txBody>
      </p:sp>
    </p:spTree>
    <p:extLst>
      <p:ext uri="{BB962C8B-B14F-4D97-AF65-F5344CB8AC3E}">
        <p14:creationId xmlns:p14="http://schemas.microsoft.com/office/powerpoint/2010/main" val="289579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But I tell you that men will have to give account on the day of judgment for every careless word they have spoken.  </a:t>
            </a:r>
            <a:endParaRPr lang="en-US" sz="3200" dirty="0" smtClean="0"/>
          </a:p>
          <a:p>
            <a:pPr marL="0" indent="0">
              <a:buNone/>
            </a:pPr>
            <a:endParaRPr lang="en-US" sz="3200" dirty="0" smtClean="0"/>
          </a:p>
          <a:p>
            <a:pPr marL="0" indent="0">
              <a:buNone/>
            </a:pPr>
            <a:r>
              <a:rPr lang="en-US" sz="3200" dirty="0"/>
              <a:t>	</a:t>
            </a:r>
            <a:r>
              <a:rPr lang="en-US" sz="3200" dirty="0" smtClean="0"/>
              <a:t>				Matthew </a:t>
            </a:r>
            <a:r>
              <a:rPr lang="en-US" sz="3200" dirty="0"/>
              <a:t>12:36</a:t>
            </a:r>
          </a:p>
        </p:txBody>
      </p:sp>
    </p:spTree>
    <p:extLst>
      <p:ext uri="{BB962C8B-B14F-4D97-AF65-F5344CB8AC3E}">
        <p14:creationId xmlns:p14="http://schemas.microsoft.com/office/powerpoint/2010/main" val="333656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Christ returns to </a:t>
            </a:r>
            <a:r>
              <a:rPr lang="en-US" sz="3200" u="sng" dirty="0"/>
              <a:t>destroy</a:t>
            </a:r>
            <a:r>
              <a:rPr lang="en-US" sz="3200" dirty="0"/>
              <a:t> all that is </a:t>
            </a:r>
            <a:r>
              <a:rPr lang="en-US" sz="3200" u="sng" dirty="0"/>
              <a:t>evil</a:t>
            </a:r>
            <a:r>
              <a:rPr lang="en-US" sz="3200" dirty="0" smtClean="0"/>
              <a:t>.</a:t>
            </a:r>
          </a:p>
          <a:p>
            <a:r>
              <a:rPr lang="en-US" sz="3200" dirty="0"/>
              <a:t>Upon Christ’s return there is a </a:t>
            </a:r>
            <a:r>
              <a:rPr lang="en-US" sz="3200" u="sng" dirty="0"/>
              <a:t>final</a:t>
            </a:r>
            <a:r>
              <a:rPr lang="en-US" sz="3200" dirty="0"/>
              <a:t> </a:t>
            </a:r>
            <a:r>
              <a:rPr lang="en-US" sz="3200" u="sng" dirty="0"/>
              <a:t>judgment</a:t>
            </a:r>
            <a:r>
              <a:rPr lang="en-US" sz="3200" dirty="0" smtClean="0"/>
              <a:t>.</a:t>
            </a:r>
          </a:p>
          <a:p>
            <a:r>
              <a:rPr lang="en-US" sz="3200" u="sng" dirty="0"/>
              <a:t>Everyone</a:t>
            </a:r>
            <a:r>
              <a:rPr lang="en-US" sz="3200" dirty="0"/>
              <a:t> must </a:t>
            </a:r>
            <a:r>
              <a:rPr lang="en-US" sz="3200" u="sng" dirty="0"/>
              <a:t>appear</a:t>
            </a:r>
            <a:r>
              <a:rPr lang="en-US" sz="3200" dirty="0"/>
              <a:t> at the final judgment</a:t>
            </a:r>
            <a:r>
              <a:rPr lang="en-US" sz="3200" dirty="0" smtClean="0"/>
              <a:t>.</a:t>
            </a:r>
          </a:p>
          <a:p>
            <a:pPr lvl="1"/>
            <a:r>
              <a:rPr lang="en-US" sz="2800" u="sng" dirty="0"/>
              <a:t>Believers</a:t>
            </a:r>
            <a:r>
              <a:rPr lang="en-US" sz="2800" dirty="0"/>
              <a:t> and </a:t>
            </a:r>
            <a:r>
              <a:rPr lang="en-US" sz="2800" u="sng" dirty="0"/>
              <a:t>unbelievers</a:t>
            </a:r>
            <a:r>
              <a:rPr lang="en-US" sz="2800" dirty="0"/>
              <a:t> will be judged.</a:t>
            </a:r>
          </a:p>
        </p:txBody>
      </p:sp>
    </p:spTree>
    <p:extLst>
      <p:ext uri="{BB962C8B-B14F-4D97-AF65-F5344CB8AC3E}">
        <p14:creationId xmlns:p14="http://schemas.microsoft.com/office/powerpoint/2010/main" val="249910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2" indent="0">
              <a:buNone/>
            </a:pPr>
            <a:r>
              <a:rPr lang="en-US" sz="3200" dirty="0"/>
              <a:t>Multitudes who sleep in the dust of the earth will awake: some to everlasting life, others to shame and everlasting contempt.  </a:t>
            </a:r>
            <a:endParaRPr lang="en-US" sz="3200" dirty="0" smtClean="0"/>
          </a:p>
          <a:p>
            <a:pPr marL="0" lvl="2" indent="0">
              <a:buNone/>
            </a:pPr>
            <a:endParaRPr lang="en-US" sz="3200" dirty="0"/>
          </a:p>
          <a:p>
            <a:pPr marL="0" lvl="2" indent="0">
              <a:buNone/>
            </a:pPr>
            <a:r>
              <a:rPr lang="en-US" sz="3200" dirty="0" smtClean="0"/>
              <a:t>						Daniel </a:t>
            </a:r>
            <a:r>
              <a:rPr lang="en-US" sz="3200" dirty="0"/>
              <a:t>12:2</a:t>
            </a:r>
          </a:p>
          <a:p>
            <a:pPr marL="0" indent="0">
              <a:buNone/>
            </a:pPr>
            <a:endParaRPr lang="en-US" sz="3200" dirty="0"/>
          </a:p>
        </p:txBody>
      </p:sp>
    </p:spTree>
    <p:extLst>
      <p:ext uri="{BB962C8B-B14F-4D97-AF65-F5344CB8AC3E}">
        <p14:creationId xmlns:p14="http://schemas.microsoft.com/office/powerpoint/2010/main" val="141741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Christ returns to </a:t>
            </a:r>
            <a:r>
              <a:rPr lang="en-US" sz="3200" u="sng" dirty="0"/>
              <a:t>destroy</a:t>
            </a:r>
            <a:r>
              <a:rPr lang="en-US" sz="3200" dirty="0"/>
              <a:t> all that is </a:t>
            </a:r>
            <a:r>
              <a:rPr lang="en-US" sz="3200" u="sng" dirty="0"/>
              <a:t>evil</a:t>
            </a:r>
            <a:r>
              <a:rPr lang="en-US" sz="3200" dirty="0"/>
              <a:t>.</a:t>
            </a:r>
          </a:p>
        </p:txBody>
      </p:sp>
    </p:spTree>
    <p:extLst>
      <p:ext uri="{BB962C8B-B14F-4D97-AF65-F5344CB8AC3E}">
        <p14:creationId xmlns:p14="http://schemas.microsoft.com/office/powerpoint/2010/main" val="72765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spcAft>
                <a:spcPts val="1200"/>
              </a:spcAft>
            </a:pPr>
            <a:r>
              <a:rPr lang="en-US" sz="3200" dirty="0"/>
              <a:t>Christ returns to </a:t>
            </a:r>
            <a:r>
              <a:rPr lang="en-US" sz="3200" u="sng" dirty="0"/>
              <a:t>destroy</a:t>
            </a:r>
            <a:r>
              <a:rPr lang="en-US" sz="3200" dirty="0"/>
              <a:t> all that is </a:t>
            </a:r>
            <a:r>
              <a:rPr lang="en-US" sz="3200" u="sng" dirty="0"/>
              <a:t>evil</a:t>
            </a:r>
            <a:r>
              <a:rPr lang="en-US" sz="3200" dirty="0" smtClean="0"/>
              <a:t>.</a:t>
            </a:r>
          </a:p>
          <a:p>
            <a:pPr>
              <a:spcAft>
                <a:spcPts val="1200"/>
              </a:spcAft>
            </a:pPr>
            <a:r>
              <a:rPr lang="en-US" sz="3200" dirty="0"/>
              <a:t>Upon Christ’s return there is a </a:t>
            </a:r>
            <a:r>
              <a:rPr lang="en-US" sz="3200" u="sng" dirty="0"/>
              <a:t>final</a:t>
            </a:r>
            <a:r>
              <a:rPr lang="en-US" sz="3200" dirty="0"/>
              <a:t> </a:t>
            </a:r>
            <a:r>
              <a:rPr lang="en-US" sz="3200" u="sng" dirty="0"/>
              <a:t>judgment</a:t>
            </a:r>
            <a:r>
              <a:rPr lang="en-US" sz="3200" dirty="0" smtClean="0"/>
              <a:t>.</a:t>
            </a:r>
          </a:p>
          <a:p>
            <a:pPr>
              <a:spcAft>
                <a:spcPts val="1200"/>
              </a:spcAft>
            </a:pPr>
            <a:r>
              <a:rPr lang="en-US" sz="3200" u="sng" dirty="0"/>
              <a:t>Everyone</a:t>
            </a:r>
            <a:r>
              <a:rPr lang="en-US" sz="3200" dirty="0"/>
              <a:t> must </a:t>
            </a:r>
            <a:r>
              <a:rPr lang="en-US" sz="3200" u="sng" dirty="0"/>
              <a:t>appear</a:t>
            </a:r>
            <a:r>
              <a:rPr lang="en-US" sz="3200" dirty="0"/>
              <a:t> at the final judgment</a:t>
            </a:r>
            <a:r>
              <a:rPr lang="en-US" sz="3200" dirty="0" smtClean="0"/>
              <a:t>.</a:t>
            </a:r>
          </a:p>
          <a:p>
            <a:pPr lvl="1">
              <a:spcAft>
                <a:spcPts val="1200"/>
              </a:spcAft>
            </a:pPr>
            <a:r>
              <a:rPr lang="en-US" sz="2800" u="sng" dirty="0"/>
              <a:t>Believers</a:t>
            </a:r>
            <a:r>
              <a:rPr lang="en-US" sz="2800" dirty="0"/>
              <a:t> and </a:t>
            </a:r>
            <a:r>
              <a:rPr lang="en-US" sz="2800" u="sng" dirty="0"/>
              <a:t>unbelievers</a:t>
            </a:r>
            <a:r>
              <a:rPr lang="en-US" sz="2800" dirty="0"/>
              <a:t> will be judged</a:t>
            </a:r>
            <a:r>
              <a:rPr lang="en-US" sz="2800" dirty="0" smtClean="0"/>
              <a:t>.</a:t>
            </a:r>
          </a:p>
          <a:p>
            <a:pPr lvl="1">
              <a:spcAft>
                <a:spcPts val="1200"/>
              </a:spcAft>
            </a:pPr>
            <a:r>
              <a:rPr lang="en-US" sz="2800" dirty="0"/>
              <a:t>Even </a:t>
            </a:r>
            <a:r>
              <a:rPr lang="en-US" sz="2800" u="sng" dirty="0"/>
              <a:t>unbelievers</a:t>
            </a:r>
            <a:r>
              <a:rPr lang="en-US" sz="2800" dirty="0"/>
              <a:t> will resurrect.</a:t>
            </a:r>
          </a:p>
        </p:txBody>
      </p:sp>
    </p:spTree>
    <p:extLst>
      <p:ext uri="{BB962C8B-B14F-4D97-AF65-F5344CB8AC3E}">
        <p14:creationId xmlns:p14="http://schemas.microsoft.com/office/powerpoint/2010/main" val="240592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“Do not be amazed at this, for a time is coming when all who are in their graves will hear his voice </a:t>
            </a:r>
            <a:r>
              <a:rPr lang="en-US" sz="3200" baseline="30000" dirty="0"/>
              <a:t>29 </a:t>
            </a:r>
            <a:r>
              <a:rPr lang="en-US" sz="3200" dirty="0"/>
              <a:t>and come out—those who have done good will rise to live, and those who have done evil will rise to be condemned.  </a:t>
            </a:r>
            <a:endParaRPr lang="en-US" sz="3200" dirty="0" smtClean="0"/>
          </a:p>
          <a:p>
            <a:pPr marL="0" indent="0">
              <a:buNone/>
            </a:pPr>
            <a:endParaRPr lang="en-US" sz="3200" dirty="0"/>
          </a:p>
          <a:p>
            <a:pPr marL="0" indent="0">
              <a:buNone/>
            </a:pPr>
            <a:r>
              <a:rPr lang="en-US" sz="3200" dirty="0" smtClean="0"/>
              <a:t>						John </a:t>
            </a:r>
            <a:r>
              <a:rPr lang="en-US" sz="3200" dirty="0"/>
              <a:t>5:28-29</a:t>
            </a:r>
          </a:p>
        </p:txBody>
      </p:sp>
    </p:spTree>
    <p:extLst>
      <p:ext uri="{BB962C8B-B14F-4D97-AF65-F5344CB8AC3E}">
        <p14:creationId xmlns:p14="http://schemas.microsoft.com/office/powerpoint/2010/main" val="86903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At the Judgment…</a:t>
            </a:r>
            <a:endParaRPr lang="en-US" dirty="0"/>
          </a:p>
        </p:txBody>
      </p:sp>
      <p:sp>
        <p:nvSpPr>
          <p:cNvPr id="3" name="Content Placeholder 2"/>
          <p:cNvSpPr>
            <a:spLocks noGrp="1"/>
          </p:cNvSpPr>
          <p:nvPr>
            <p:ph idx="1"/>
          </p:nvPr>
        </p:nvSpPr>
        <p:spPr/>
        <p:txBody>
          <a:bodyPr>
            <a:normAutofit/>
          </a:bodyPr>
          <a:lstStyle/>
          <a:p>
            <a:r>
              <a:rPr lang="en-US" sz="2800" dirty="0"/>
              <a:t>… the </a:t>
            </a:r>
            <a:r>
              <a:rPr lang="en-US" sz="2800" u="sng" dirty="0"/>
              <a:t>righteousness</a:t>
            </a:r>
            <a:r>
              <a:rPr lang="en-US" sz="2800" dirty="0"/>
              <a:t> of God’s </a:t>
            </a:r>
            <a:r>
              <a:rPr lang="en-US" sz="2800" u="sng" dirty="0"/>
              <a:t>judgment</a:t>
            </a:r>
            <a:r>
              <a:rPr lang="en-US" sz="2800" dirty="0"/>
              <a:t> is revealed.</a:t>
            </a:r>
          </a:p>
        </p:txBody>
      </p:sp>
    </p:spTree>
    <p:extLst>
      <p:ext uri="{BB962C8B-B14F-4D97-AF65-F5344CB8AC3E}">
        <p14:creationId xmlns:p14="http://schemas.microsoft.com/office/powerpoint/2010/main" val="400028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But because of your stubbornness and your unrepentant heart, you are storing up wrath against yourself for the day of God’s wrath, when his righteous judgment will be revealed.  </a:t>
            </a:r>
            <a:endParaRPr lang="en-US" sz="3200" dirty="0" smtClean="0"/>
          </a:p>
          <a:p>
            <a:pPr marL="0" indent="0">
              <a:buNone/>
            </a:pPr>
            <a:endParaRPr lang="en-US" sz="3200" dirty="0"/>
          </a:p>
          <a:p>
            <a:pPr marL="0" indent="0">
              <a:buNone/>
            </a:pPr>
            <a:r>
              <a:rPr lang="en-US" sz="3200" dirty="0" smtClean="0"/>
              <a:t>						Romans </a:t>
            </a:r>
            <a:r>
              <a:rPr lang="en-US" sz="3200" dirty="0"/>
              <a:t>2:5</a:t>
            </a:r>
          </a:p>
        </p:txBody>
      </p:sp>
    </p:spTree>
    <p:extLst>
      <p:ext uri="{BB962C8B-B14F-4D97-AF65-F5344CB8AC3E}">
        <p14:creationId xmlns:p14="http://schemas.microsoft.com/office/powerpoint/2010/main" val="24824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At the Judgment…</a:t>
            </a:r>
            <a:endParaRPr lang="en-US" dirty="0"/>
          </a:p>
        </p:txBody>
      </p:sp>
      <p:sp>
        <p:nvSpPr>
          <p:cNvPr id="3" name="Content Placeholder 2"/>
          <p:cNvSpPr>
            <a:spLocks noGrp="1"/>
          </p:cNvSpPr>
          <p:nvPr>
            <p:ph idx="1"/>
          </p:nvPr>
        </p:nvSpPr>
        <p:spPr/>
        <p:txBody>
          <a:bodyPr>
            <a:normAutofit/>
          </a:bodyPr>
          <a:lstStyle/>
          <a:p>
            <a:r>
              <a:rPr lang="en-US" sz="2800" dirty="0"/>
              <a:t>… the </a:t>
            </a:r>
            <a:r>
              <a:rPr lang="en-US" sz="2800" u="sng" dirty="0"/>
              <a:t>righteousness</a:t>
            </a:r>
            <a:r>
              <a:rPr lang="en-US" sz="2800" dirty="0"/>
              <a:t> of God’s </a:t>
            </a:r>
            <a:r>
              <a:rPr lang="en-US" sz="2800" u="sng" dirty="0"/>
              <a:t>judgment</a:t>
            </a:r>
            <a:r>
              <a:rPr lang="en-US" sz="2800" dirty="0"/>
              <a:t> is revealed</a:t>
            </a:r>
            <a:r>
              <a:rPr lang="en-US" sz="2800" dirty="0" smtClean="0"/>
              <a:t>.</a:t>
            </a:r>
          </a:p>
          <a:p>
            <a:r>
              <a:rPr lang="en-US" sz="2800" dirty="0"/>
              <a:t>… everything </a:t>
            </a:r>
            <a:r>
              <a:rPr lang="en-US" sz="2800" u="sng" dirty="0"/>
              <a:t>hidden</a:t>
            </a:r>
            <a:r>
              <a:rPr lang="en-US" sz="2800" dirty="0"/>
              <a:t> will be revealed.</a:t>
            </a:r>
          </a:p>
        </p:txBody>
      </p:sp>
    </p:spTree>
    <p:extLst>
      <p:ext uri="{BB962C8B-B14F-4D97-AF65-F5344CB8AC3E}">
        <p14:creationId xmlns:p14="http://schemas.microsoft.com/office/powerpoint/2010/main" val="156384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Therefore judge nothing before the appointed time; wait till the Lord comes. He will bring to light what is hidden in darkness and will expose the motives of men’s hearts. At that time each will receive his praise from God.  </a:t>
            </a:r>
            <a:endParaRPr lang="en-US" sz="3200" dirty="0" smtClean="0"/>
          </a:p>
          <a:p>
            <a:pPr marL="0" indent="0">
              <a:buNone/>
            </a:pPr>
            <a:endParaRPr lang="en-US" sz="3200" dirty="0"/>
          </a:p>
          <a:p>
            <a:pPr marL="0" indent="0">
              <a:buNone/>
            </a:pPr>
            <a:r>
              <a:rPr lang="en-US" sz="3200" dirty="0" smtClean="0"/>
              <a:t>					1 </a:t>
            </a:r>
            <a:r>
              <a:rPr lang="en-US" sz="3200" dirty="0"/>
              <a:t>Corinthians 4:5</a:t>
            </a:r>
          </a:p>
        </p:txBody>
      </p:sp>
    </p:spTree>
    <p:extLst>
      <p:ext uri="{BB962C8B-B14F-4D97-AF65-F5344CB8AC3E}">
        <p14:creationId xmlns:p14="http://schemas.microsoft.com/office/powerpoint/2010/main" val="22596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The sins of some men are obvious, reaching the place of judgment ahead of them; the sins of others trail behind them. </a:t>
            </a:r>
            <a:r>
              <a:rPr lang="en-US" sz="3200" baseline="30000" dirty="0"/>
              <a:t>25 </a:t>
            </a:r>
            <a:r>
              <a:rPr lang="en-US" sz="3200" dirty="0"/>
              <a:t>In the same way, good deeds are obvious, and even those that are not cannot be hidden.  </a:t>
            </a:r>
            <a:endParaRPr lang="en-US" sz="3200" dirty="0" smtClean="0"/>
          </a:p>
          <a:p>
            <a:pPr marL="0" indent="0">
              <a:buNone/>
            </a:pPr>
            <a:endParaRPr lang="en-US" sz="3200" dirty="0"/>
          </a:p>
          <a:p>
            <a:pPr marL="0" indent="0">
              <a:buNone/>
            </a:pPr>
            <a:r>
              <a:rPr lang="en-US" sz="3200" dirty="0" smtClean="0"/>
              <a:t>				1 </a:t>
            </a:r>
            <a:r>
              <a:rPr lang="en-US" sz="3200" dirty="0"/>
              <a:t>Timothy 5:24-25</a:t>
            </a:r>
          </a:p>
        </p:txBody>
      </p:sp>
    </p:spTree>
    <p:extLst>
      <p:ext uri="{BB962C8B-B14F-4D97-AF65-F5344CB8AC3E}">
        <p14:creationId xmlns:p14="http://schemas.microsoft.com/office/powerpoint/2010/main" val="182284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3200" dirty="0"/>
              <a:t>“Be on your guard against the yeast of the Pharisees, which is </a:t>
            </a:r>
            <a:r>
              <a:rPr lang="en-US" sz="3200" dirty="0" smtClean="0"/>
              <a:t>hypocrisy.  There </a:t>
            </a:r>
            <a:r>
              <a:rPr lang="en-US" sz="3200" dirty="0"/>
              <a:t>is nothing concealed that will not be disclosed, or hidden that will not be made </a:t>
            </a:r>
            <a:r>
              <a:rPr lang="en-US" sz="3200" dirty="0" smtClean="0"/>
              <a:t>known.  What </a:t>
            </a:r>
            <a:r>
              <a:rPr lang="en-US" sz="3200" dirty="0"/>
              <a:t>you have said in the dark will be heard in the daylight, and what you have whispered in the ear in the inner rooms will be proclaimed from the roofs.  </a:t>
            </a:r>
            <a:endParaRPr lang="en-US" sz="3200" dirty="0" smtClean="0"/>
          </a:p>
          <a:p>
            <a:pPr marL="0" indent="0">
              <a:buNone/>
            </a:pPr>
            <a:endParaRPr lang="en-US" sz="3200" dirty="0"/>
          </a:p>
          <a:p>
            <a:pPr marL="0" indent="0">
              <a:buNone/>
            </a:pPr>
            <a:r>
              <a:rPr lang="en-US" sz="3200" dirty="0" smtClean="0"/>
              <a:t>						Luke </a:t>
            </a:r>
            <a:r>
              <a:rPr lang="en-US" sz="3200" dirty="0"/>
              <a:t>12:1-3</a:t>
            </a:r>
          </a:p>
        </p:txBody>
      </p:sp>
    </p:spTree>
    <p:extLst>
      <p:ext uri="{BB962C8B-B14F-4D97-AF65-F5344CB8AC3E}">
        <p14:creationId xmlns:p14="http://schemas.microsoft.com/office/powerpoint/2010/main" val="393931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Nothing in all creation is hidden from God’s sight. Everything is uncovered and laid bare before the eyes of him to whom we must give account.  </a:t>
            </a:r>
            <a:endParaRPr lang="en-US" sz="3200" dirty="0" smtClean="0"/>
          </a:p>
          <a:p>
            <a:pPr marL="0" indent="0">
              <a:buNone/>
            </a:pPr>
            <a:endParaRPr lang="en-US" sz="3200" dirty="0"/>
          </a:p>
          <a:p>
            <a:pPr marL="0" indent="0">
              <a:buNone/>
            </a:pPr>
            <a:r>
              <a:rPr lang="en-US" sz="3200" dirty="0" smtClean="0"/>
              <a:t>					Hebrews </a:t>
            </a:r>
            <a:r>
              <a:rPr lang="en-US" sz="3200" dirty="0"/>
              <a:t>4:13</a:t>
            </a:r>
          </a:p>
        </p:txBody>
      </p:sp>
    </p:spTree>
    <p:extLst>
      <p:ext uri="{BB962C8B-B14F-4D97-AF65-F5344CB8AC3E}">
        <p14:creationId xmlns:p14="http://schemas.microsoft.com/office/powerpoint/2010/main" val="147101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At the Judgment…</a:t>
            </a:r>
            <a:endParaRPr lang="en-US" dirty="0"/>
          </a:p>
        </p:txBody>
      </p:sp>
      <p:sp>
        <p:nvSpPr>
          <p:cNvPr id="3" name="Content Placeholder 2"/>
          <p:cNvSpPr>
            <a:spLocks noGrp="1"/>
          </p:cNvSpPr>
          <p:nvPr>
            <p:ph idx="1"/>
          </p:nvPr>
        </p:nvSpPr>
        <p:spPr/>
        <p:txBody>
          <a:bodyPr>
            <a:normAutofit/>
          </a:bodyPr>
          <a:lstStyle/>
          <a:p>
            <a:r>
              <a:rPr lang="en-US" sz="2800" dirty="0"/>
              <a:t>… the </a:t>
            </a:r>
            <a:r>
              <a:rPr lang="en-US" sz="2800" u="sng" dirty="0"/>
              <a:t>righteousness</a:t>
            </a:r>
            <a:r>
              <a:rPr lang="en-US" sz="2800" dirty="0"/>
              <a:t> of God’s </a:t>
            </a:r>
            <a:r>
              <a:rPr lang="en-US" sz="2800" u="sng" dirty="0"/>
              <a:t>judgment</a:t>
            </a:r>
            <a:r>
              <a:rPr lang="en-US" sz="2800" dirty="0"/>
              <a:t> is revealed</a:t>
            </a:r>
            <a:r>
              <a:rPr lang="en-US" sz="2800" dirty="0" smtClean="0"/>
              <a:t>.</a:t>
            </a:r>
          </a:p>
          <a:p>
            <a:r>
              <a:rPr lang="en-US" sz="2800" dirty="0"/>
              <a:t>… everything </a:t>
            </a:r>
            <a:r>
              <a:rPr lang="en-US" sz="2800" u="sng" dirty="0"/>
              <a:t>hidden</a:t>
            </a:r>
            <a:r>
              <a:rPr lang="en-US" sz="2800" dirty="0"/>
              <a:t> will be revealed</a:t>
            </a:r>
            <a:r>
              <a:rPr lang="en-US" sz="2800" dirty="0" smtClean="0"/>
              <a:t>.</a:t>
            </a:r>
          </a:p>
          <a:p>
            <a:r>
              <a:rPr lang="en-US" sz="2800" dirty="0"/>
              <a:t>… </a:t>
            </a:r>
            <a:r>
              <a:rPr lang="en-US" sz="2800" u="sng" dirty="0"/>
              <a:t>rewards</a:t>
            </a:r>
            <a:r>
              <a:rPr lang="en-US" sz="2800" dirty="0"/>
              <a:t> and </a:t>
            </a:r>
            <a:r>
              <a:rPr lang="en-US" sz="2800" u="sng" dirty="0"/>
              <a:t>punishment</a:t>
            </a:r>
            <a:r>
              <a:rPr lang="en-US" sz="2800" dirty="0"/>
              <a:t> will be given.</a:t>
            </a:r>
          </a:p>
        </p:txBody>
      </p:sp>
    </p:spTree>
    <p:extLst>
      <p:ext uri="{BB962C8B-B14F-4D97-AF65-F5344CB8AC3E}">
        <p14:creationId xmlns:p14="http://schemas.microsoft.com/office/powerpoint/2010/main" val="422743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a:t>Alas for that day! For the day of the </a:t>
            </a:r>
            <a:r>
              <a:rPr lang="en-US" sz="3600" cap="small" dirty="0"/>
              <a:t>Lord</a:t>
            </a:r>
            <a:r>
              <a:rPr lang="en-US" sz="3600" dirty="0"/>
              <a:t> is near; it will come like destruction from the Almighty.  </a:t>
            </a:r>
            <a:endParaRPr lang="en-US" sz="3600" dirty="0" smtClean="0"/>
          </a:p>
          <a:p>
            <a:pPr marL="0" indent="0">
              <a:buNone/>
            </a:pPr>
            <a:endParaRPr lang="en-US" sz="3600" dirty="0"/>
          </a:p>
          <a:p>
            <a:pPr marL="0" indent="0">
              <a:buNone/>
            </a:pPr>
            <a:r>
              <a:rPr lang="en-US" sz="3600" dirty="0" smtClean="0"/>
              <a:t>						Joel </a:t>
            </a:r>
            <a:r>
              <a:rPr lang="en-US" sz="3600" dirty="0"/>
              <a:t>1:15</a:t>
            </a:r>
          </a:p>
        </p:txBody>
      </p:sp>
    </p:spTree>
    <p:extLst>
      <p:ext uri="{BB962C8B-B14F-4D97-AF65-F5344CB8AC3E}">
        <p14:creationId xmlns:p14="http://schemas.microsoft.com/office/powerpoint/2010/main" val="242867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a:t>“Behold, I am coming soon! My reward is with me, and I will give to everyone according to what he has done.  </a:t>
            </a:r>
            <a:endParaRPr lang="en-US" sz="3200" dirty="0" smtClean="0"/>
          </a:p>
          <a:p>
            <a:pPr marL="0" indent="0">
              <a:buNone/>
            </a:pPr>
            <a:endParaRPr lang="en-US" sz="3200" dirty="0"/>
          </a:p>
          <a:p>
            <a:pPr marL="0" indent="0">
              <a:buNone/>
            </a:pPr>
            <a:r>
              <a:rPr lang="en-US" sz="3200" dirty="0" smtClean="0"/>
              <a:t>					Revelation </a:t>
            </a:r>
            <a:r>
              <a:rPr lang="en-US" sz="3200" dirty="0"/>
              <a:t>22:12</a:t>
            </a:r>
          </a:p>
        </p:txBody>
      </p:sp>
    </p:spTree>
    <p:extLst>
      <p:ext uri="{BB962C8B-B14F-4D97-AF65-F5344CB8AC3E}">
        <p14:creationId xmlns:p14="http://schemas.microsoft.com/office/powerpoint/2010/main" val="364481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buNone/>
            </a:pPr>
            <a:r>
              <a:rPr lang="en-US" sz="3200" dirty="0"/>
              <a:t>The time has come for judging the dead, </a:t>
            </a:r>
            <a:r>
              <a:rPr lang="en-US" sz="3200" dirty="0" smtClean="0"/>
              <a:t>and </a:t>
            </a:r>
            <a:r>
              <a:rPr lang="en-US" sz="3200" dirty="0"/>
              <a:t>for rewarding your servants the prophets </a:t>
            </a:r>
            <a:r>
              <a:rPr lang="en-US" sz="3200" dirty="0" smtClean="0"/>
              <a:t>and </a:t>
            </a:r>
            <a:r>
              <a:rPr lang="en-US" sz="3200" dirty="0"/>
              <a:t>your saints and those who reverence your name, </a:t>
            </a:r>
            <a:r>
              <a:rPr lang="en-US" sz="3200" dirty="0" smtClean="0"/>
              <a:t>both </a:t>
            </a:r>
            <a:r>
              <a:rPr lang="en-US" sz="3200" dirty="0"/>
              <a:t>small and great— </a:t>
            </a:r>
            <a:r>
              <a:rPr lang="en-US" sz="3200" dirty="0" smtClean="0"/>
              <a:t>and </a:t>
            </a:r>
            <a:r>
              <a:rPr lang="en-US" sz="3200" dirty="0"/>
              <a:t>for destroying those who destroy the earth.”  </a:t>
            </a:r>
            <a:endParaRPr lang="en-US" sz="3200" dirty="0" smtClean="0"/>
          </a:p>
          <a:p>
            <a:pPr marL="114300" indent="0">
              <a:buNone/>
            </a:pPr>
            <a:endParaRPr lang="en-US" sz="3200" dirty="0"/>
          </a:p>
          <a:p>
            <a:pPr marL="114300" indent="0">
              <a:buNone/>
            </a:pPr>
            <a:r>
              <a:rPr lang="en-US" sz="3200" dirty="0" smtClean="0"/>
              <a:t>					Revelation </a:t>
            </a:r>
            <a:r>
              <a:rPr lang="en-US" sz="3200" dirty="0"/>
              <a:t>11:18</a:t>
            </a:r>
          </a:p>
        </p:txBody>
      </p:sp>
    </p:spTree>
    <p:extLst>
      <p:ext uri="{BB962C8B-B14F-4D97-AF65-F5344CB8AC3E}">
        <p14:creationId xmlns:p14="http://schemas.microsoft.com/office/powerpoint/2010/main" val="282187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effectLst/>
              </a:rPr>
              <a:t>How can we respond?</a:t>
            </a:r>
            <a:br>
              <a:rPr lang="en-US" dirty="0">
                <a:effectLst/>
              </a:rPr>
            </a:br>
            <a:endParaRPr lang="en-US" dirty="0"/>
          </a:p>
        </p:txBody>
      </p:sp>
      <p:sp>
        <p:nvSpPr>
          <p:cNvPr id="3" name="Content Placeholder 2"/>
          <p:cNvSpPr>
            <a:spLocks noGrp="1"/>
          </p:cNvSpPr>
          <p:nvPr>
            <p:ph idx="1"/>
          </p:nvPr>
        </p:nvSpPr>
        <p:spPr/>
        <p:txBody>
          <a:bodyPr>
            <a:normAutofit/>
          </a:bodyPr>
          <a:lstStyle/>
          <a:p>
            <a:pPr>
              <a:spcAft>
                <a:spcPts val="1800"/>
              </a:spcAft>
            </a:pPr>
            <a:r>
              <a:rPr lang="en-US" sz="3200" dirty="0"/>
              <a:t>Tell others of </a:t>
            </a:r>
            <a:r>
              <a:rPr lang="en-US" sz="3200" u="sng" dirty="0"/>
              <a:t>Jesus</a:t>
            </a:r>
            <a:r>
              <a:rPr lang="en-US" sz="3200" dirty="0"/>
              <a:t>.</a:t>
            </a:r>
          </a:p>
          <a:p>
            <a:pPr>
              <a:spcAft>
                <a:spcPts val="1800"/>
              </a:spcAft>
            </a:pPr>
            <a:r>
              <a:rPr lang="en-US" sz="3200" dirty="0"/>
              <a:t>Deal with </a:t>
            </a:r>
            <a:r>
              <a:rPr lang="en-US" sz="3200" u="sng" dirty="0"/>
              <a:t>hidden</a:t>
            </a:r>
            <a:r>
              <a:rPr lang="en-US" sz="3200" dirty="0"/>
              <a:t> sin </a:t>
            </a:r>
            <a:r>
              <a:rPr lang="en-US" sz="3200" u="sng" dirty="0"/>
              <a:t>now</a:t>
            </a:r>
            <a:r>
              <a:rPr lang="en-US" sz="3200" dirty="0"/>
              <a:t>.</a:t>
            </a:r>
          </a:p>
          <a:p>
            <a:pPr>
              <a:spcAft>
                <a:spcPts val="1800"/>
              </a:spcAft>
            </a:pPr>
            <a:r>
              <a:rPr lang="en-US" sz="3200" dirty="0"/>
              <a:t>Be encouraged to </a:t>
            </a:r>
            <a:r>
              <a:rPr lang="en-US" sz="3200" u="sng" dirty="0"/>
              <a:t>good</a:t>
            </a:r>
            <a:r>
              <a:rPr lang="en-US" sz="3200" dirty="0"/>
              <a:t> </a:t>
            </a:r>
            <a:r>
              <a:rPr lang="en-US" sz="3200" u="sng" dirty="0"/>
              <a:t>works</a:t>
            </a:r>
            <a:r>
              <a:rPr lang="en-US" sz="3200" dirty="0"/>
              <a:t>.</a:t>
            </a:r>
          </a:p>
          <a:p>
            <a:pPr>
              <a:spcAft>
                <a:spcPts val="1800"/>
              </a:spcAft>
            </a:pPr>
            <a:r>
              <a:rPr lang="en-US" sz="3200" dirty="0"/>
              <a:t>Anticipate the day when </a:t>
            </a:r>
            <a:r>
              <a:rPr lang="en-US" sz="3200" u="sng" dirty="0"/>
              <a:t>evil</a:t>
            </a:r>
            <a:r>
              <a:rPr lang="en-US" sz="3200" dirty="0"/>
              <a:t> is </a:t>
            </a:r>
            <a:r>
              <a:rPr lang="en-US" sz="3200" u="sng" dirty="0"/>
              <a:t>totally</a:t>
            </a:r>
            <a:r>
              <a:rPr lang="en-US" sz="3200" dirty="0"/>
              <a:t> </a:t>
            </a:r>
            <a:r>
              <a:rPr lang="en-US" sz="3200" u="sng" dirty="0"/>
              <a:t>banished</a:t>
            </a:r>
            <a:r>
              <a:rPr lang="en-US" sz="3200" dirty="0"/>
              <a:t>.</a:t>
            </a:r>
          </a:p>
        </p:txBody>
      </p:sp>
    </p:spTree>
    <p:extLst>
      <p:ext uri="{BB962C8B-B14F-4D97-AF65-F5344CB8AC3E}">
        <p14:creationId xmlns:p14="http://schemas.microsoft.com/office/powerpoint/2010/main" val="113820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3600" dirty="0"/>
              <a:t>As it was in the days of Noah, so it will be at the coming of the Son of Man… they knew nothing about what would happen until the flood came and took them all away. That is how it will be at the coming of the Son of Man.  </a:t>
            </a:r>
            <a:endParaRPr lang="en-US" sz="3600" dirty="0" smtClean="0"/>
          </a:p>
          <a:p>
            <a:pPr marL="0" indent="0">
              <a:buNone/>
            </a:pPr>
            <a:r>
              <a:rPr lang="en-US" sz="3600" dirty="0"/>
              <a:t>	</a:t>
            </a:r>
            <a:r>
              <a:rPr lang="en-US" sz="3600" dirty="0" smtClean="0"/>
              <a:t>			Matthew </a:t>
            </a:r>
            <a:r>
              <a:rPr lang="en-US" sz="3600" dirty="0"/>
              <a:t>24:37…39</a:t>
            </a:r>
          </a:p>
        </p:txBody>
      </p:sp>
    </p:spTree>
    <p:extLst>
      <p:ext uri="{BB962C8B-B14F-4D97-AF65-F5344CB8AC3E}">
        <p14:creationId xmlns:p14="http://schemas.microsoft.com/office/powerpoint/2010/main" val="6004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3200" dirty="0"/>
              <a:t>… for you know very well that the day of the Lord will come like a thief in the night. </a:t>
            </a:r>
            <a:r>
              <a:rPr lang="en-US" sz="3200" baseline="30000" dirty="0"/>
              <a:t>3 </a:t>
            </a:r>
            <a:r>
              <a:rPr lang="en-US" sz="3200" dirty="0"/>
              <a:t>While people are saying, “Peace and safety,” destruction will come on them suddenly… </a:t>
            </a:r>
            <a:endParaRPr lang="en-US" sz="3200" dirty="0" smtClean="0"/>
          </a:p>
          <a:p>
            <a:pPr marL="0" indent="0">
              <a:buNone/>
            </a:pPr>
            <a:endParaRPr lang="en-US" sz="3200" dirty="0"/>
          </a:p>
          <a:p>
            <a:pPr marL="0" indent="0">
              <a:buNone/>
            </a:pPr>
            <a:r>
              <a:rPr lang="en-US" sz="3200" dirty="0" smtClean="0"/>
              <a:t>				1 </a:t>
            </a:r>
            <a:r>
              <a:rPr lang="en-US" sz="3200" dirty="0"/>
              <a:t>Thessalonians 5:2-3</a:t>
            </a:r>
          </a:p>
        </p:txBody>
      </p:sp>
    </p:spTree>
    <p:extLst>
      <p:ext uri="{BB962C8B-B14F-4D97-AF65-F5344CB8AC3E}">
        <p14:creationId xmlns:p14="http://schemas.microsoft.com/office/powerpoint/2010/main" val="199383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600" dirty="0"/>
              <a:t>By the same word the present heavens and earth are reserved for fire, being kept for the day of judgment and destruction of ungodly men.  </a:t>
            </a:r>
            <a:endParaRPr lang="en-US" sz="3600" dirty="0" smtClean="0"/>
          </a:p>
          <a:p>
            <a:pPr marL="0" indent="0">
              <a:buNone/>
            </a:pPr>
            <a:endParaRPr lang="en-US" sz="3600" dirty="0"/>
          </a:p>
          <a:p>
            <a:pPr marL="0" indent="0">
              <a:buNone/>
            </a:pPr>
            <a:r>
              <a:rPr lang="en-US" sz="3600" dirty="0" smtClean="0"/>
              <a:t>						2 </a:t>
            </a:r>
            <a:r>
              <a:rPr lang="en-US" sz="3600" dirty="0"/>
              <a:t>Peter 3:7</a:t>
            </a:r>
          </a:p>
        </p:txBody>
      </p:sp>
    </p:spTree>
    <p:extLst>
      <p:ext uri="{BB962C8B-B14F-4D97-AF65-F5344CB8AC3E}">
        <p14:creationId xmlns:p14="http://schemas.microsoft.com/office/powerpoint/2010/main" val="172276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200" dirty="0"/>
              <a:t>“Surely the day is coming; it will burn like a furnace. All the arrogant and every evildoer will be stubble, and that day that is coming will set them on fire,” says the </a:t>
            </a:r>
            <a:r>
              <a:rPr lang="en-US" sz="3200" cap="small" dirty="0"/>
              <a:t>Lord</a:t>
            </a:r>
            <a:r>
              <a:rPr lang="en-US" sz="3200" dirty="0"/>
              <a:t> Almighty. “Not a root or a branch will be left to them.  </a:t>
            </a:r>
            <a:endParaRPr lang="en-US" sz="3200" dirty="0" smtClean="0"/>
          </a:p>
          <a:p>
            <a:pPr marL="0" indent="0">
              <a:buNone/>
            </a:pPr>
            <a:endParaRPr lang="en-US" sz="3200" dirty="0"/>
          </a:p>
          <a:p>
            <a:pPr marL="0" indent="0">
              <a:buNone/>
            </a:pPr>
            <a:r>
              <a:rPr lang="en-US" sz="3200" dirty="0" smtClean="0"/>
              <a:t>						Malachi </a:t>
            </a:r>
            <a:r>
              <a:rPr lang="en-US" sz="3200" dirty="0"/>
              <a:t>4:1</a:t>
            </a:r>
          </a:p>
        </p:txBody>
      </p:sp>
    </p:spTree>
    <p:extLst>
      <p:ext uri="{BB962C8B-B14F-4D97-AF65-F5344CB8AC3E}">
        <p14:creationId xmlns:p14="http://schemas.microsoft.com/office/powerpoint/2010/main" val="232811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sz="3200" dirty="0"/>
              <a:t>This is how it will be at the end of the age. The angels will come and separate the wicked from the righteous </a:t>
            </a:r>
            <a:r>
              <a:rPr lang="en-US" sz="3200" baseline="30000" dirty="0"/>
              <a:t>50 </a:t>
            </a:r>
            <a:r>
              <a:rPr lang="en-US" sz="3200" dirty="0"/>
              <a:t>and throw them into the fiery furnace, where there will be weeping and gnashing of teeth.  </a:t>
            </a:r>
            <a:endParaRPr lang="en-US" sz="3200" dirty="0" smtClean="0"/>
          </a:p>
          <a:p>
            <a:pPr marL="0" indent="0">
              <a:buNone/>
            </a:pPr>
            <a:endParaRPr lang="en-US" sz="3200" dirty="0"/>
          </a:p>
          <a:p>
            <a:pPr marL="0" indent="0">
              <a:buNone/>
            </a:pPr>
            <a:r>
              <a:rPr lang="en-US" sz="3200" dirty="0" smtClean="0"/>
              <a:t>				Matthew </a:t>
            </a:r>
            <a:r>
              <a:rPr lang="en-US" sz="3200" dirty="0"/>
              <a:t>13:49-50</a:t>
            </a:r>
          </a:p>
        </p:txBody>
      </p:sp>
    </p:spTree>
    <p:extLst>
      <p:ext uri="{BB962C8B-B14F-4D97-AF65-F5344CB8AC3E}">
        <p14:creationId xmlns:p14="http://schemas.microsoft.com/office/powerpoint/2010/main" val="413180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373563"/>
          </a:xfrm>
        </p:spPr>
        <p:txBody>
          <a:bodyPr>
            <a:noAutofit/>
          </a:bodyPr>
          <a:lstStyle/>
          <a:p>
            <a:pPr marL="0" indent="0">
              <a:buNone/>
            </a:pPr>
            <a:r>
              <a:rPr lang="en-US" sz="3200" dirty="0"/>
              <a:t>… for our “God is a consuming fire.”  </a:t>
            </a:r>
            <a:endParaRPr lang="en-US" sz="3200" dirty="0" smtClean="0"/>
          </a:p>
          <a:p>
            <a:pPr marL="0" indent="0">
              <a:buNone/>
            </a:pPr>
            <a:endParaRPr lang="en-US" sz="3200" dirty="0"/>
          </a:p>
          <a:p>
            <a:pPr marL="0" indent="0">
              <a:buNone/>
            </a:pPr>
            <a:r>
              <a:rPr lang="en-US" sz="3200" dirty="0" smtClean="0"/>
              <a:t>					Hebrews </a:t>
            </a:r>
            <a:r>
              <a:rPr lang="en-US" sz="3200" dirty="0"/>
              <a:t>12:29</a:t>
            </a:r>
            <a:endParaRPr lang="en-US" sz="3000" dirty="0"/>
          </a:p>
        </p:txBody>
      </p:sp>
    </p:spTree>
    <p:extLst>
      <p:ext uri="{BB962C8B-B14F-4D97-AF65-F5344CB8AC3E}">
        <p14:creationId xmlns:p14="http://schemas.microsoft.com/office/powerpoint/2010/main" val="13966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99</TotalTime>
  <Words>1070</Words>
  <Application>Microsoft Office PowerPoint</Application>
  <PresentationFormat>On-screen Show (4:3)</PresentationFormat>
  <Paragraphs>95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Executive</vt:lpstr>
      <vt:lpstr>Final Things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 the Judgment…</vt:lpstr>
      <vt:lpstr>PowerPoint Presentation</vt:lpstr>
      <vt:lpstr>At the Judgment…</vt:lpstr>
      <vt:lpstr>PowerPoint Presentation</vt:lpstr>
      <vt:lpstr>PowerPoint Presentation</vt:lpstr>
      <vt:lpstr>PowerPoint Presentation</vt:lpstr>
      <vt:lpstr>PowerPoint Presentation</vt:lpstr>
      <vt:lpstr>At the Judgment…</vt:lpstr>
      <vt:lpstr>PowerPoint Presentation</vt:lpstr>
      <vt:lpstr>PowerPoint Presentation</vt:lpstr>
      <vt:lpstr>How can we respond?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Already But Not Yet</dc:title>
  <dc:creator>Phil Martin</dc:creator>
  <cp:lastModifiedBy>Phil Martin</cp:lastModifiedBy>
  <cp:revision>10</cp:revision>
  <dcterms:created xsi:type="dcterms:W3CDTF">2014-06-22T02:40:49Z</dcterms:created>
  <dcterms:modified xsi:type="dcterms:W3CDTF">2014-06-29T13:00:40Z</dcterms:modified>
</cp:coreProperties>
</file>